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61" r:id="rId4"/>
    <p:sldId id="304" r:id="rId5"/>
    <p:sldId id="305" r:id="rId6"/>
    <p:sldId id="306" r:id="rId7"/>
    <p:sldId id="308" r:id="rId8"/>
    <p:sldId id="309" r:id="rId9"/>
    <p:sldId id="313" r:id="rId10"/>
    <p:sldId id="310" r:id="rId11"/>
    <p:sldId id="311" r:id="rId12"/>
    <p:sldId id="312" r:id="rId13"/>
  </p:sldIdLst>
  <p:sldSz cx="9144000" cy="5143500" type="screen16x9"/>
  <p:notesSz cx="6858000" cy="9144000"/>
  <p:embeddedFontLst>
    <p:embeddedFont>
      <p:font typeface="나눔명조" pitchFamily="18" charset="-127"/>
      <p:regular r:id="rId15"/>
      <p:bold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조선일보명조" pitchFamily="18" charset="-127"/>
      <p:regular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400"/>
    <a:srgbClr val="BC2A8D"/>
    <a:srgbClr val="8A3AB9"/>
    <a:srgbClr val="BB0000"/>
    <a:srgbClr val="46C040"/>
    <a:srgbClr val="4DC247"/>
    <a:srgbClr val="031217"/>
    <a:srgbClr val="FF5050"/>
    <a:srgbClr val="990099"/>
    <a:srgbClr val="FF43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9587" autoAdjust="0"/>
  </p:normalViewPr>
  <p:slideViewPr>
    <p:cSldViewPr>
      <p:cViewPr>
        <p:scale>
          <a:sx n="123" d="100"/>
          <a:sy n="123" d="100"/>
        </p:scale>
        <p:origin x="-90" y="-132"/>
      </p:cViewPr>
      <p:guideLst>
        <p:guide orient="horz" pos="1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3/28/2019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874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1655520"/>
            <a:ext cx="6260905" cy="1527050"/>
          </a:xfrm>
        </p:spPr>
        <p:txBody>
          <a:bodyPr>
            <a:normAutofit fontScale="90000"/>
          </a:bodyPr>
          <a:lstStyle/>
          <a:p>
            <a:r>
              <a:rPr lang="ko-KR" altLang="en-US" sz="5400" dirty="0" err="1" smtClean="0">
                <a:latin typeface="나눔명조" pitchFamily="18" charset="-127"/>
                <a:ea typeface="나눔명조" pitchFamily="18" charset="-127"/>
              </a:rPr>
              <a:t>빅</a:t>
            </a:r>
            <a:r>
              <a:rPr lang="ko-KR" altLang="en-US" sz="5400" dirty="0" smtClean="0">
                <a:latin typeface="나눔명조" pitchFamily="18" charset="-127"/>
                <a:ea typeface="나눔명조" pitchFamily="18" charset="-127"/>
              </a:rPr>
              <a:t> 데이터</a:t>
            </a:r>
            <a:r>
              <a:rPr lang="en-US" altLang="ko-KR" sz="5400" dirty="0"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altLang="ko-KR" sz="5400" dirty="0">
                <a:latin typeface="나눔명조" pitchFamily="18" charset="-127"/>
                <a:ea typeface="나눔명조" pitchFamily="18" charset="-127"/>
              </a:rPr>
            </a:br>
            <a:r>
              <a:rPr lang="en-US" altLang="ko-KR" sz="5400" dirty="0" smtClean="0">
                <a:latin typeface="나눔명조" pitchFamily="18" charset="-127"/>
                <a:ea typeface="나눔명조" pitchFamily="18" charset="-127"/>
              </a:rPr>
              <a:t>PORTFOLIO</a:t>
            </a:r>
            <a:endParaRPr lang="en-US" sz="2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640685"/>
            <a:ext cx="8093365" cy="610820"/>
          </a:xfrm>
        </p:spPr>
        <p:txBody>
          <a:bodyPr/>
          <a:lstStyle/>
          <a:p>
            <a:r>
              <a:rPr lang="ko-KR" altLang="en-US" sz="2000" smtClean="0">
                <a:solidFill>
                  <a:srgbClr val="00206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김상</a:t>
            </a:r>
            <a:r>
              <a:rPr lang="ko-KR" altLang="en-US" sz="2000">
                <a:solidFill>
                  <a:srgbClr val="00206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민</a:t>
            </a:r>
            <a:endParaRPr lang="en-US" sz="2000" dirty="0">
              <a:solidFill>
                <a:srgbClr val="002060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85603" y="4821213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코드 파일은 따로 압축해서 첨부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035" y="661743"/>
            <a:ext cx="3817625" cy="4084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0" y="730517"/>
            <a:ext cx="4216825" cy="390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프로그램 실행화면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562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03_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기타 소규모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1.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수강 학생 관리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/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분석 프로그램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9067" y="441629"/>
            <a:ext cx="707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XML, JSON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이용하여</a:t>
            </a:r>
            <a:r>
              <a:rPr lang="en-US" altLang="ko-KR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C.R.U.D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수행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4" y="1197405"/>
            <a:ext cx="4145306" cy="3476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7214" y="1086513"/>
            <a:ext cx="3000832" cy="37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85603" y="4821213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코드 파일은 따로 압축해서 첨부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717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48" y="1489461"/>
            <a:ext cx="3384746" cy="343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03_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기타 소규모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2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.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네이버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최신 영화 순위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9067" y="441629"/>
            <a:ext cx="7079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정규식을 활용한 고급 웹 </a:t>
            </a:r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9" y="1875296"/>
            <a:ext cx="2248522" cy="1918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110" y="985775"/>
            <a:ext cx="3359510" cy="374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085603" y="4821213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코드 파일은 따로 압축해서 첨부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19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4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7655" y="2669004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</a:t>
            </a:r>
            <a:r>
              <a:rPr lang="ko-KR" altLang="en-US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적용 기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술</a:t>
            </a:r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655" y="3195321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</a:t>
            </a:r>
            <a:r>
              <a:rPr lang="en-US" altLang="ko-KR" sz="240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</a:t>
            </a:r>
            <a:r>
              <a:rPr lang="ko-KR" altLang="en-US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메인 과제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7655" y="3721638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</a:t>
            </a:r>
            <a:r>
              <a:rPr lang="ko-KR" altLang="en-US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기타 소규모 과제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7655" y="4247955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</a:t>
            </a:r>
            <a:r>
              <a:rPr lang="ko-KR" altLang="en-US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향후 과제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01_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적용 기술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2643" y="1044700"/>
            <a:ext cx="605789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</a:p>
          <a:p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분석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인공 지능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457200" indent="-457200">
              <a:buFontTx/>
              <a:buChar char="-"/>
            </a:pPr>
            <a:endParaRPr lang="en-US" altLang="ko-KR" sz="32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각각의 기술 이용 예는 다음 메인 과제에 기술</a:t>
            </a:r>
            <a:endParaRPr lang="ko-KR" altLang="en-US" sz="32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2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26325" y="1655520"/>
            <a:ext cx="6057890" cy="1877437"/>
            <a:chOff x="1873620" y="1940808"/>
            <a:chExt cx="6057890" cy="1877437"/>
          </a:xfrm>
        </p:grpSpPr>
        <p:sp>
          <p:nvSpPr>
            <p:cNvPr id="4" name="TextBox 3"/>
            <p:cNvSpPr txBox="1"/>
            <p:nvPr/>
          </p:nvSpPr>
          <p:spPr>
            <a:xfrm>
              <a:off x="1873620" y="1940808"/>
              <a:ext cx="6057890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SMART HOME NETWORK</a:t>
              </a:r>
            </a:p>
            <a:p>
              <a:endPara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 언어 </a:t>
              </a:r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Python</a:t>
              </a:r>
            </a:p>
            <a:p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- </a:t>
              </a:r>
              <a:r>
                <a:rPr lang="ko-KR" altLang="en-US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사용 기술 </a:t>
              </a:r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 </a:t>
              </a:r>
              <a:r>
                <a:rPr lang="ko-KR" altLang="en-US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웹 </a:t>
              </a:r>
              <a:r>
                <a:rPr lang="ko-KR" altLang="en-US" sz="2000" dirty="0" err="1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크롤링</a:t>
              </a:r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(Web Crawling), </a:t>
              </a:r>
              <a:r>
                <a:rPr lang="ko-KR" altLang="en-US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오픈</a:t>
              </a:r>
              <a:r>
                <a:rPr lang="en-US" altLang="ko-KR" sz="2000" dirty="0" smtClean="0">
                  <a:ln>
                    <a:solidFill>
                      <a:schemeClr val="tx1">
                        <a:lumMod val="95000"/>
                        <a:lumOff val="5000"/>
                        <a:alpha val="3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API </a:t>
              </a:r>
            </a:p>
            <a:p>
              <a:endPara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4339" y="2902678"/>
              <a:ext cx="229057" cy="229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425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소개 및 특징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014760" y="1224881"/>
            <a:ext cx="659731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BIG 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기술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수집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저장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시각화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원격 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제어 시스템을 가정의 가구 및 가전에 적용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 기상정보와 웹 사이트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2000" dirty="0" err="1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B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유튜브</a:t>
            </a:r>
            <a:r>
              <a:rPr lang="ko-KR" altLang="en-US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B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등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기반으로 가전을 인공지능으로 제어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D:\Python_local_repository\NAVER BI\naver_basic_jpg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98835">
            <a:off x="5344601" y="2049693"/>
            <a:ext cx="568892" cy="17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52892">
            <a:off x="6215734" y="2020323"/>
            <a:ext cx="194172" cy="194172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434130" y="3252311"/>
            <a:ext cx="5050330" cy="1080000"/>
            <a:chOff x="1976015" y="3629620"/>
            <a:chExt cx="5050330" cy="1080000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6015" y="3629620"/>
              <a:ext cx="1080000" cy="1080000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1179" y="3629620"/>
              <a:ext cx="1080000" cy="1080000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6345" y="3629620"/>
              <a:ext cx="1080000" cy="10800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3313854" y="3974877"/>
              <a:ext cx="389486" cy="389486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299019" y="3974877"/>
              <a:ext cx="389486" cy="3894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88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적용 기술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30372" y="1511157"/>
            <a:ext cx="71676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</a:t>
            </a:r>
            <a:r>
              <a:rPr lang="ko-KR" altLang="en-US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수집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(Open API)</a:t>
            </a:r>
            <a:endParaRPr lang="en-US" altLang="ko-KR" sz="36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동네예보정보조회서비스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대기오염정보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약국 정보 조회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 API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5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적용 기술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8800" y="1512000"/>
            <a:ext cx="716760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빅</a:t>
            </a:r>
            <a:r>
              <a:rPr lang="ko-KR" altLang="en-US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수집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웹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sz="36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 검색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뉴스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쇼핑 등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B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유튜브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B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 인기 동영상 검색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C2A8D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인스타그램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BB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사진 검색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49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02_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메인 과제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적용 기술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28800" y="1512000"/>
            <a:ext cx="71676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인공 지능</a:t>
            </a:r>
            <a:endParaRPr lang="en-US" altLang="ko-KR" sz="36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실시간 수집한 데이터를 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특정 값을 기준으로 가전을 자동으로 제어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23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475" y="0"/>
            <a:ext cx="1031104" cy="10311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5280" y="323041"/>
            <a:ext cx="1369161" cy="1369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575" y="2724455"/>
            <a:ext cx="1369161" cy="13691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90" y="586585"/>
            <a:ext cx="1807328" cy="180732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297" y="3494913"/>
            <a:ext cx="1197405" cy="1197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5808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1480</TotalTime>
  <Words>249</Words>
  <Application>Microsoft Office PowerPoint</Application>
  <PresentationFormat>화면 슬라이드 쇼(16:9)</PresentationFormat>
  <Paragraphs>59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굴림</vt:lpstr>
      <vt:lpstr>Arial</vt:lpstr>
      <vt:lpstr>나눔명조</vt:lpstr>
      <vt:lpstr>Calibri</vt:lpstr>
      <vt:lpstr>조선일보명조</vt:lpstr>
      <vt:lpstr>맑은 고딕</vt:lpstr>
      <vt:lpstr>Office Theme</vt:lpstr>
      <vt:lpstr>빅 데이터 PORTFOLIO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USER</cp:lastModifiedBy>
  <cp:revision>177</cp:revision>
  <dcterms:created xsi:type="dcterms:W3CDTF">2013-08-21T19:17:07Z</dcterms:created>
  <dcterms:modified xsi:type="dcterms:W3CDTF">2019-03-28T03:44:29Z</dcterms:modified>
</cp:coreProperties>
</file>